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62" autoAdjust="0"/>
    <p:restoredTop sz="81218" autoAdjust="0"/>
  </p:normalViewPr>
  <p:slideViewPr>
    <p:cSldViewPr snapToGrid="0">
      <p:cViewPr varScale="1">
        <p:scale>
          <a:sx n="34" d="100"/>
          <a:sy n="34" d="100"/>
        </p:scale>
        <p:origin x="752" y="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t>
            </a:r>
            <a:r>
              <a:rPr lang="en-US" dirty="0" smtClean="0"/>
              <a:t>workstation cookbook's </a:t>
            </a:r>
            <a:r>
              <a:rPr lang="en-US" dirty="0" smtClean="0"/>
              <a:t>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en.wikipedia.org/wiki/String_interpolation#Ruby"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3" Type="http://schemas.openxmlformats.org/officeDocument/2006/relationships/hyperlink" Target="http://en.wikipedia.org/wiki/String_interpolation#Ruby" TargetMode="External"/><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chef.io/cookbook_versions.html" TargetMode="External"/><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3" Type="http://schemas.openxmlformats.org/officeDocument/2006/relationships/hyperlink" Target="http://semver.org/" TargetMode="External"/><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15346</TotalTime>
  <Words>4679</Words>
  <Application>Microsoft Office PowerPoint</Application>
  <PresentationFormat>Custom</PresentationFormat>
  <Paragraphs>719</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Courier New</vt:lpstr>
      <vt:lpstr>Gill Sans MT</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1951</cp:revision>
  <cp:lastPrinted>2015-02-07T23:49:10Z</cp:lastPrinted>
  <dcterms:created xsi:type="dcterms:W3CDTF">2012-09-13T17:36:07Z</dcterms:created>
  <dcterms:modified xsi:type="dcterms:W3CDTF">2015-11-04T22:02:44Z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